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8EB335-21A9-8AE3-930E-4B8694DD8B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E976414-92F0-81EE-4A86-8F77A5FBD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3E1DAD-7E7C-2D2B-063F-0F5D4F677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547C648-17B5-C90B-4C35-58E2139A1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B2B929-8D53-BEF9-0432-61A2BCC23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339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7AA528-027E-4C9B-42CA-10128EFA3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30366E5-15C5-E97C-E852-5695A2AEC1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2BBE19-4D2F-6F06-1A23-A4CF139B6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82F67FE-E150-DEFE-0F8A-0A52BD2FF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02935B-00DA-82A7-CE91-70AA1B7C5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1782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3FE03B0-769A-72C5-5BC8-EDD9C371D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2366383-990B-2628-38D0-EF34EB6569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5067B67-FFA6-2A09-92CE-EF81A45D1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F101ACE-ADFE-27FF-891F-538D0CA1A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6F6057-CCC5-CC38-35E8-048957B3A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4464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96649A-8118-3C3A-E976-F7D8E2D6C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923B210-89DD-E3C4-1E05-75B561EDB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703DE5-C015-E87F-5C65-9AC6A766C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80A2859-4E4C-2D49-3B3B-2A9969D35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CA3B507-3DD6-ED71-451B-EE95D98EA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3378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93903B-7AA9-1EE3-3BA4-947EEA6D3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021947-B1F1-6A5E-52CC-2CD689930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48C9F7-9E8F-80C3-3C4B-E5594943E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B269E7-B211-86FD-3F41-55E49FEB0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523F81-4346-1C35-A5C1-C77C4D93B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6735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9EF8CD-738C-48CB-F08A-8C47F4333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F204AB-5371-E480-F9E3-924B72FC2B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B25EBA2-C88A-D503-EDD4-462037A760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41B90FE-84F7-1C8B-9DDA-D3A18F036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A5DC007-E064-2247-C667-F1F09CBCC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AC0B5D8-8EBF-344D-9E01-9B71766F6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7506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81D0A4-7C2C-9B5F-44A2-D7F55ADDA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EA8A628-DD25-2B2D-FBC7-8A840D976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97729E9-D71E-97AC-A000-16DFD30B6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E9A6636-46A5-F3B4-833A-16A932722E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E353115-04A7-1165-2538-D44B0328D9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B865180-0286-B739-088B-C49BE19BA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C281E1E-ED59-D828-5338-E48C6BD19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A71D74C-40CC-0339-B1F8-EAB0CD511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6857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20628B-256C-0680-E39B-E3D1B2A3E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29B2F19-5410-03B7-AF6F-36D4101E1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77A57AD-A3C8-632B-8981-E38E819BC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AD49D84-0E18-5DD5-8191-3AB296E5B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712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15D29F0-F122-73DE-E815-D93966306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6DF123A-6037-11E3-F19E-2B46663AE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88201ED-5DAD-33B1-3452-7EC8F7E74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7157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AA0385-B090-C7C0-C02B-7781A614A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D7435C-7E25-F356-A3C5-7F7B880D0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6193A98-9D7D-5C92-D6B2-7A314B667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102C1D9-9DB8-0BE6-F1C6-0CD89BB42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5774FDF-C12F-7A24-DF25-3D2E57188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D6C62C6-6CB2-CDED-A3EA-554B4F50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7964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9AF1ED-1F99-DB67-29C8-937475D4D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21AD8CC-55C2-7514-0AA9-E26D10FEED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0A367C9-172B-A498-7984-66375ED361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8F2EE27-5988-7850-3C3A-B326EB644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59A5542-7CEF-C8C0-BAE5-8A46E0B09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E14DD6D-5A6B-62E8-CC8F-68341C300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564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6BB27B5-83DB-603F-19D4-55300FFFF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3B8ED7C-70FF-9C32-FB7D-4454DC606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17EE0F-AB22-D3AF-FED9-594E312DE9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5372AD-5225-474B-8FDA-C0CE750FDCD0}" type="datetimeFigureOut">
              <a:rPr lang="fr-FR" smtClean="0"/>
              <a:t>20/09/2023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D7F611B-B524-B8CF-B8C2-EBCD9E2D3B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692AA5-B422-E281-3E5A-00E9065D15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19BCA-FE1F-46A1-8808-5200389425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214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D8AADBF7-D2FC-EEFE-EB07-E9CF1562A7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5175" y="457200"/>
            <a:ext cx="4314825" cy="2144713"/>
          </a:xfrm>
          <a:prstGeom prst="rect">
            <a:avLst/>
          </a:prstGeom>
        </p:spPr>
      </p:pic>
      <p:pic>
        <p:nvPicPr>
          <p:cNvPr id="5" name="Image 4" descr="Une image contenant Appareils électroniques, Appareil électronique, gadget, intérieur&#10;&#10;Description générée automatiquement">
            <a:extLst>
              <a:ext uri="{FF2B5EF4-FFF2-40B4-BE49-F238E27FC236}">
                <a16:creationId xmlns:a16="http://schemas.microsoft.com/office/drawing/2014/main" id="{104B65CA-2CCA-05B7-4233-4EB85F47B1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4" t="-4685" b="9596"/>
          <a:stretch/>
        </p:blipFill>
        <p:spPr>
          <a:xfrm rot="5400000">
            <a:off x="4953000" y="657225"/>
            <a:ext cx="2144713" cy="1744663"/>
          </a:xfrm>
          <a:prstGeom prst="rect">
            <a:avLst/>
          </a:prstGeom>
        </p:spPr>
      </p:pic>
      <p:pic>
        <p:nvPicPr>
          <p:cNvPr id="6" name="Image 5" descr="Une image contenant Graphique, art, clipart, illustration&#10;&#10;Description générée automatiquement">
            <a:extLst>
              <a:ext uri="{FF2B5EF4-FFF2-40B4-BE49-F238E27FC236}">
                <a16:creationId xmlns:a16="http://schemas.microsoft.com/office/drawing/2014/main" id="{999AF07F-8658-5633-0EB4-15F1E2A854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75" y="2673350"/>
            <a:ext cx="2217738" cy="2217738"/>
          </a:xfrm>
          <a:prstGeom prst="rect">
            <a:avLst/>
          </a:prstGeom>
        </p:spPr>
      </p:pic>
      <p:pic>
        <p:nvPicPr>
          <p:cNvPr id="7" name="Image 6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E71339DF-73DA-4563-94E6-899DAB1F79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75" y="4964113"/>
            <a:ext cx="2217738" cy="1436688"/>
          </a:xfrm>
          <a:prstGeom prst="rect">
            <a:avLst/>
          </a:prstGeom>
        </p:spPr>
      </p:pic>
      <p:pic>
        <p:nvPicPr>
          <p:cNvPr id="8" name="Image 7" descr="Une image contenant croquis, Aluminium, conception&#10;&#10;Description générée automatiquement">
            <a:extLst>
              <a:ext uri="{FF2B5EF4-FFF2-40B4-BE49-F238E27FC236}">
                <a16:creationId xmlns:a16="http://schemas.microsoft.com/office/drawing/2014/main" id="{D1F4D116-0327-AE23-3C55-58176F30E9E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6" t="11530" r="18936" b="8954"/>
          <a:stretch/>
        </p:blipFill>
        <p:spPr>
          <a:xfrm>
            <a:off x="3055938" y="2673350"/>
            <a:ext cx="3843338" cy="3725863"/>
          </a:xfrm>
          <a:prstGeom prst="rect">
            <a:avLst/>
          </a:prstGeom>
        </p:spPr>
      </p:pic>
      <p:pic>
        <p:nvPicPr>
          <p:cNvPr id="9" name="Image 8" descr="Une image contenant sport, compétition sportive, water polo, eau&#10;&#10;Description générée automatiquement">
            <a:extLst>
              <a:ext uri="{FF2B5EF4-FFF2-40B4-BE49-F238E27FC236}">
                <a16:creationId xmlns:a16="http://schemas.microsoft.com/office/drawing/2014/main" id="{05CE46BA-1CBF-588F-17FB-5535B2F188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713" y="457200"/>
            <a:ext cx="4457700" cy="3527425"/>
          </a:xfrm>
          <a:prstGeom prst="rect">
            <a:avLst/>
          </a:prstGeom>
        </p:spPr>
      </p:pic>
      <p:pic>
        <p:nvPicPr>
          <p:cNvPr id="10" name="Image 9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5D7B8C5C-8203-23D1-B6E6-8415AD24DA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713" y="4057650"/>
            <a:ext cx="4457700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572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72DC3EE-C469-49E0-A83D-CA3BE525C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9547224" cy="6858000"/>
          </a:xfrm>
          <a:custGeom>
            <a:avLst/>
            <a:gdLst>
              <a:gd name="connsiteX0" fmla="*/ 7924201 w 9547224"/>
              <a:gd name="connsiteY0" fmla="*/ 0 h 6858000"/>
              <a:gd name="connsiteX1" fmla="*/ 6830968 w 9547224"/>
              <a:gd name="connsiteY1" fmla="*/ 0 h 6858000"/>
              <a:gd name="connsiteX2" fmla="*/ 6514769 w 9547224"/>
              <a:gd name="connsiteY2" fmla="*/ 0 h 6858000"/>
              <a:gd name="connsiteX3" fmla="*/ 6050802 w 9547224"/>
              <a:gd name="connsiteY3" fmla="*/ 0 h 6858000"/>
              <a:gd name="connsiteX4" fmla="*/ 4341273 w 9547224"/>
              <a:gd name="connsiteY4" fmla="*/ 0 h 6858000"/>
              <a:gd name="connsiteX5" fmla="*/ 0 w 9547224"/>
              <a:gd name="connsiteY5" fmla="*/ 0 h 6858000"/>
              <a:gd name="connsiteX6" fmla="*/ 0 w 9547224"/>
              <a:gd name="connsiteY6" fmla="*/ 6858000 h 6858000"/>
              <a:gd name="connsiteX7" fmla="*/ 4341273 w 9547224"/>
              <a:gd name="connsiteY7" fmla="*/ 6858000 h 6858000"/>
              <a:gd name="connsiteX8" fmla="*/ 6050802 w 9547224"/>
              <a:gd name="connsiteY8" fmla="*/ 6858000 h 6858000"/>
              <a:gd name="connsiteX9" fmla="*/ 6514769 w 9547224"/>
              <a:gd name="connsiteY9" fmla="*/ 6858000 h 6858000"/>
              <a:gd name="connsiteX10" fmla="*/ 6830968 w 9547224"/>
              <a:gd name="connsiteY10" fmla="*/ 6858000 h 6858000"/>
              <a:gd name="connsiteX11" fmla="*/ 7044470 w 9547224"/>
              <a:gd name="connsiteY11" fmla="*/ 6858000 h 6858000"/>
              <a:gd name="connsiteX12" fmla="*/ 7156226 w 9547224"/>
              <a:gd name="connsiteY12" fmla="*/ 6780599 h 6858000"/>
              <a:gd name="connsiteX13" fmla="*/ 7672874 w 9547224"/>
              <a:gd name="connsiteY13" fmla="*/ 6374814 h 6858000"/>
              <a:gd name="connsiteX14" fmla="*/ 9547224 w 9547224"/>
              <a:gd name="connsiteY14" fmla="*/ 3621656 h 6858000"/>
              <a:gd name="connsiteX15" fmla="*/ 7946325 w 9547224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547224" h="6858000">
                <a:moveTo>
                  <a:pt x="7924201" y="0"/>
                </a:moveTo>
                <a:lnTo>
                  <a:pt x="6830968" y="0"/>
                </a:lnTo>
                <a:lnTo>
                  <a:pt x="6514769" y="0"/>
                </a:lnTo>
                <a:lnTo>
                  <a:pt x="6050802" y="0"/>
                </a:lnTo>
                <a:lnTo>
                  <a:pt x="4341273" y="0"/>
                </a:lnTo>
                <a:lnTo>
                  <a:pt x="0" y="0"/>
                </a:lnTo>
                <a:lnTo>
                  <a:pt x="0" y="6858000"/>
                </a:lnTo>
                <a:lnTo>
                  <a:pt x="4341273" y="6858000"/>
                </a:lnTo>
                <a:lnTo>
                  <a:pt x="6050802" y="6858000"/>
                </a:lnTo>
                <a:lnTo>
                  <a:pt x="6514769" y="6858000"/>
                </a:lnTo>
                <a:lnTo>
                  <a:pt x="6830968" y="6858000"/>
                </a:lnTo>
                <a:lnTo>
                  <a:pt x="7044470" y="6858000"/>
                </a:lnTo>
                <a:lnTo>
                  <a:pt x="7156226" y="6780599"/>
                </a:lnTo>
                <a:cubicBezTo>
                  <a:pt x="7330044" y="6653108"/>
                  <a:pt x="7500671" y="6515397"/>
                  <a:pt x="7672874" y="6374814"/>
                </a:cubicBezTo>
                <a:cubicBezTo>
                  <a:pt x="8618499" y="5602839"/>
                  <a:pt x="9547224" y="4969131"/>
                  <a:pt x="9547224" y="3621656"/>
                </a:cubicBezTo>
                <a:cubicBezTo>
                  <a:pt x="9547224" y="2093192"/>
                  <a:pt x="8973488" y="754641"/>
                  <a:pt x="7946325" y="14997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8AADBF7-D2FC-EEFE-EB07-E9CF1562A7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56088" y="1077913"/>
            <a:ext cx="3241675" cy="1582738"/>
          </a:xfrm>
          <a:prstGeom prst="rect">
            <a:avLst/>
          </a:prstGeom>
        </p:spPr>
      </p:pic>
      <p:pic>
        <p:nvPicPr>
          <p:cNvPr id="6" name="Image 5" descr="Une image contenant Graphique, art, clipart, illustration&#10;&#10;Description générée automatiquement">
            <a:extLst>
              <a:ext uri="{FF2B5EF4-FFF2-40B4-BE49-F238E27FC236}">
                <a16:creationId xmlns:a16="http://schemas.microsoft.com/office/drawing/2014/main" id="{999AF07F-8658-5633-0EB4-15F1E2A854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088" y="2716213"/>
            <a:ext cx="1239838" cy="1239838"/>
          </a:xfrm>
          <a:prstGeom prst="rect">
            <a:avLst/>
          </a:prstGeom>
        </p:spPr>
      </p:pic>
      <p:pic>
        <p:nvPicPr>
          <p:cNvPr id="7" name="Image 6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E71339DF-73DA-4563-94E6-899DAB1F79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075" y="2716213"/>
            <a:ext cx="1944688" cy="1239838"/>
          </a:xfrm>
          <a:prstGeom prst="rect">
            <a:avLst/>
          </a:prstGeom>
        </p:spPr>
      </p:pic>
      <p:pic>
        <p:nvPicPr>
          <p:cNvPr id="5" name="Image 4" descr="Une image contenant Appareils électroniques, Appareil électronique, gadget, intérieur&#10;&#10;Description générée automatiquement">
            <a:extLst>
              <a:ext uri="{FF2B5EF4-FFF2-40B4-BE49-F238E27FC236}">
                <a16:creationId xmlns:a16="http://schemas.microsoft.com/office/drawing/2014/main" id="{104B65CA-2CCA-05B7-4233-4EB85F47B1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4" t="-4685" b="9596"/>
          <a:stretch/>
        </p:blipFill>
        <p:spPr>
          <a:xfrm rot="5400000">
            <a:off x="4089400" y="4179887"/>
            <a:ext cx="1730375" cy="1397000"/>
          </a:xfrm>
          <a:prstGeom prst="rect">
            <a:avLst/>
          </a:prstGeom>
        </p:spPr>
      </p:pic>
      <p:pic>
        <p:nvPicPr>
          <p:cNvPr id="8" name="Image 7" descr="Une image contenant croquis, Aluminium, conception&#10;&#10;Description générée automatiquement">
            <a:extLst>
              <a:ext uri="{FF2B5EF4-FFF2-40B4-BE49-F238E27FC236}">
                <a16:creationId xmlns:a16="http://schemas.microsoft.com/office/drawing/2014/main" id="{D1F4D116-0327-AE23-3C55-58176F30E9E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6" t="11530" r="18936" b="8954"/>
          <a:stretch/>
        </p:blipFill>
        <p:spPr>
          <a:xfrm>
            <a:off x="5708650" y="4013200"/>
            <a:ext cx="1787525" cy="1730375"/>
          </a:xfrm>
          <a:prstGeom prst="rect">
            <a:avLst/>
          </a:prstGeom>
        </p:spPr>
      </p:pic>
      <p:pic>
        <p:nvPicPr>
          <p:cNvPr id="9" name="Image 8" descr="Une image contenant sport, compétition sportive, water polo, eau&#10;&#10;Description générée automatiquement">
            <a:extLst>
              <a:ext uri="{FF2B5EF4-FFF2-40B4-BE49-F238E27FC236}">
                <a16:creationId xmlns:a16="http://schemas.microsoft.com/office/drawing/2014/main" id="{05CE46BA-1CBF-588F-17FB-5535B2F188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325" y="1077913"/>
            <a:ext cx="3530600" cy="2781300"/>
          </a:xfrm>
          <a:prstGeom prst="rect">
            <a:avLst/>
          </a:prstGeom>
        </p:spPr>
      </p:pic>
      <p:pic>
        <p:nvPicPr>
          <p:cNvPr id="10" name="Image 9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5D7B8C5C-8203-23D1-B6E6-8415AD24DA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325" y="3916363"/>
            <a:ext cx="35306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835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0"/>
            <a:ext cx="8157458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4537" y="1839884"/>
            <a:ext cx="8157460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63179" y="-33131"/>
            <a:ext cx="6857999" cy="6923403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D8A09904-5785-8B67-09F7-240786EEDF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5175" y="457200"/>
            <a:ext cx="4314825" cy="2144713"/>
          </a:xfrm>
          <a:prstGeom prst="rect">
            <a:avLst/>
          </a:prstGeom>
        </p:spPr>
      </p:pic>
      <p:pic>
        <p:nvPicPr>
          <p:cNvPr id="9" name="Image 8" descr="Une image contenant Appareils électroniques, Appareil électronique, gadget, intérieur&#10;&#10;Description générée automatiquement">
            <a:extLst>
              <a:ext uri="{FF2B5EF4-FFF2-40B4-BE49-F238E27FC236}">
                <a16:creationId xmlns:a16="http://schemas.microsoft.com/office/drawing/2014/main" id="{04B16AE6-D968-E6BE-28D3-2A183644F4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4" t="-4685" b="9596"/>
          <a:stretch/>
        </p:blipFill>
        <p:spPr>
          <a:xfrm rot="5400000">
            <a:off x="4953000" y="657225"/>
            <a:ext cx="2144713" cy="1744663"/>
          </a:xfrm>
          <a:prstGeom prst="rect">
            <a:avLst/>
          </a:prstGeom>
        </p:spPr>
      </p:pic>
      <p:pic>
        <p:nvPicPr>
          <p:cNvPr id="7" name="Image 6" descr="Une image contenant Graphique, art, clipart, illustration&#10;&#10;Description générée automatiquement">
            <a:extLst>
              <a:ext uri="{FF2B5EF4-FFF2-40B4-BE49-F238E27FC236}">
                <a16:creationId xmlns:a16="http://schemas.microsoft.com/office/drawing/2014/main" id="{7D767E00-0032-EC3D-2F63-9EA0B4C8F7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75" y="2673350"/>
            <a:ext cx="2217738" cy="2217738"/>
          </a:xfrm>
          <a:prstGeom prst="rect">
            <a:avLst/>
          </a:prstGeom>
        </p:spPr>
      </p:pic>
      <p:pic>
        <p:nvPicPr>
          <p:cNvPr id="19" name="Image 18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A5CA1699-8FE1-B9A1-6125-CEC484EBA6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75" y="4964113"/>
            <a:ext cx="2217738" cy="1436688"/>
          </a:xfrm>
          <a:prstGeom prst="rect">
            <a:avLst/>
          </a:prstGeom>
        </p:spPr>
      </p:pic>
      <p:pic>
        <p:nvPicPr>
          <p:cNvPr id="11" name="Image 10" descr="Une image contenant croquis, Aluminium, conception&#10;&#10;Description générée automatiquement">
            <a:extLst>
              <a:ext uri="{FF2B5EF4-FFF2-40B4-BE49-F238E27FC236}">
                <a16:creationId xmlns:a16="http://schemas.microsoft.com/office/drawing/2014/main" id="{7B9C686C-F632-BB61-C468-BF8962A0227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6" t="11530" r="18936" b="8954"/>
          <a:stretch/>
        </p:blipFill>
        <p:spPr>
          <a:xfrm>
            <a:off x="3055938" y="2673350"/>
            <a:ext cx="3843338" cy="3725863"/>
          </a:xfrm>
          <a:prstGeom prst="rect">
            <a:avLst/>
          </a:prstGeom>
        </p:spPr>
      </p:pic>
      <p:pic>
        <p:nvPicPr>
          <p:cNvPr id="5" name="Image 4" descr="Une image contenant sport, compétition sportive, water polo, eau&#10;&#10;Description générée automatiquement">
            <a:extLst>
              <a:ext uri="{FF2B5EF4-FFF2-40B4-BE49-F238E27FC236}">
                <a16:creationId xmlns:a16="http://schemas.microsoft.com/office/drawing/2014/main" id="{96ADD85D-0C86-5BDB-4923-E4F2D2EE7C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215" y="368423"/>
            <a:ext cx="4457700" cy="3527425"/>
          </a:xfrm>
          <a:prstGeom prst="rect">
            <a:avLst/>
          </a:prstGeom>
        </p:spPr>
      </p:pic>
      <p:pic>
        <p:nvPicPr>
          <p:cNvPr id="3" name="Image 2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9287042B-A60E-EB4A-653E-FF9C1BF720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713" y="4057650"/>
            <a:ext cx="4457700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03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D073016-B734-483B-8953-5BADEE145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0"/>
            <a:ext cx="8157458" cy="6858000"/>
          </a:xfrm>
          <a:prstGeom prst="rect">
            <a:avLst/>
          </a:prstGeom>
          <a:gradFill>
            <a:gsLst>
              <a:gs pos="2000">
                <a:schemeClr val="accent1"/>
              </a:gs>
              <a:gs pos="78000">
                <a:schemeClr val="accent1">
                  <a:lumMod val="50000"/>
                </a:schemeClr>
              </a:gs>
              <a:gs pos="100000">
                <a:srgbClr val="000000">
                  <a:alpha val="85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0A7EAB6-59D3-4325-8DE6-E0CA4009C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4537" y="1839884"/>
            <a:ext cx="8157460" cy="5017687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0000"/>
                </a:schemeClr>
              </a:gs>
              <a:gs pos="100000">
                <a:srgbClr val="000000">
                  <a:alpha val="44000"/>
                </a:srgb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63179" y="-33131"/>
            <a:ext cx="6857999" cy="6923403"/>
          </a:xfrm>
          <a:prstGeom prst="rect">
            <a:avLst/>
          </a:prstGeom>
          <a:gradFill>
            <a:gsLst>
              <a:gs pos="56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D8A09904-5785-8B67-09F7-240786EEDF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1985" y="99496"/>
            <a:ext cx="4314825" cy="2144713"/>
          </a:xfrm>
          <a:prstGeom prst="rect">
            <a:avLst/>
          </a:prstGeom>
        </p:spPr>
      </p:pic>
      <p:pic>
        <p:nvPicPr>
          <p:cNvPr id="9" name="Image 8" descr="Une image contenant Appareils électroniques, Appareil électronique, gadget, intérieur&#10;&#10;Description générée automatiquement">
            <a:extLst>
              <a:ext uri="{FF2B5EF4-FFF2-40B4-BE49-F238E27FC236}">
                <a16:creationId xmlns:a16="http://schemas.microsoft.com/office/drawing/2014/main" id="{04B16AE6-D968-E6BE-28D3-2A183644F4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4" t="-4685" b="9596"/>
          <a:stretch/>
        </p:blipFill>
        <p:spPr>
          <a:xfrm rot="5400000">
            <a:off x="6501972" y="4676606"/>
            <a:ext cx="2144713" cy="1744663"/>
          </a:xfrm>
          <a:prstGeom prst="rect">
            <a:avLst/>
          </a:prstGeom>
        </p:spPr>
      </p:pic>
      <p:pic>
        <p:nvPicPr>
          <p:cNvPr id="7" name="Image 6" descr="Une image contenant Graphique, art, clipart, illustration&#10;&#10;Description générée automatiquement">
            <a:extLst>
              <a:ext uri="{FF2B5EF4-FFF2-40B4-BE49-F238E27FC236}">
                <a16:creationId xmlns:a16="http://schemas.microsoft.com/office/drawing/2014/main" id="{7D767E00-0032-EC3D-2F63-9EA0B4C8F7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406" y="3007023"/>
            <a:ext cx="2217738" cy="2217738"/>
          </a:xfrm>
          <a:prstGeom prst="rect">
            <a:avLst/>
          </a:prstGeom>
        </p:spPr>
      </p:pic>
      <p:pic>
        <p:nvPicPr>
          <p:cNvPr id="19" name="Image 18" descr="Une image contenant Police, Graphique, logo, graphisme&#10;&#10;Description générée automatiquement">
            <a:extLst>
              <a:ext uri="{FF2B5EF4-FFF2-40B4-BE49-F238E27FC236}">
                <a16:creationId xmlns:a16="http://schemas.microsoft.com/office/drawing/2014/main" id="{A5CA1699-8FE1-B9A1-6125-CEC484EBA6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742" y="0"/>
            <a:ext cx="2217738" cy="1436688"/>
          </a:xfrm>
          <a:prstGeom prst="rect">
            <a:avLst/>
          </a:prstGeom>
        </p:spPr>
      </p:pic>
      <p:pic>
        <p:nvPicPr>
          <p:cNvPr id="11" name="Image 10" descr="Une image contenant croquis, Aluminium, conception&#10;&#10;Description générée automatiquement">
            <a:extLst>
              <a:ext uri="{FF2B5EF4-FFF2-40B4-BE49-F238E27FC236}">
                <a16:creationId xmlns:a16="http://schemas.microsoft.com/office/drawing/2014/main" id="{7B9C686C-F632-BB61-C468-BF8962A0227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6" t="11530" r="18936" b="8954"/>
          <a:stretch/>
        </p:blipFill>
        <p:spPr>
          <a:xfrm>
            <a:off x="7525328" y="2320102"/>
            <a:ext cx="3843338" cy="3725863"/>
          </a:xfrm>
          <a:prstGeom prst="rect">
            <a:avLst/>
          </a:prstGeom>
        </p:spPr>
      </p:pic>
      <p:pic>
        <p:nvPicPr>
          <p:cNvPr id="5" name="Image 4" descr="Une image contenant sport, compétition sportive, water polo, eau&#10;&#10;Description générée automatiquement">
            <a:extLst>
              <a:ext uri="{FF2B5EF4-FFF2-40B4-BE49-F238E27FC236}">
                <a16:creationId xmlns:a16="http://schemas.microsoft.com/office/drawing/2014/main" id="{96ADD85D-0C86-5BDB-4923-E4F2D2EE7C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26" y="1162672"/>
            <a:ext cx="6923214" cy="5478412"/>
          </a:xfrm>
          <a:prstGeom prst="rect">
            <a:avLst/>
          </a:prstGeom>
        </p:spPr>
      </p:pic>
      <p:pic>
        <p:nvPicPr>
          <p:cNvPr id="3" name="Image 2" descr="Une image contenant Police, Graphique, logo, texte&#10;&#10;Description générée automatiquement">
            <a:extLst>
              <a:ext uri="{FF2B5EF4-FFF2-40B4-BE49-F238E27FC236}">
                <a16:creationId xmlns:a16="http://schemas.microsoft.com/office/drawing/2014/main" id="{9287042B-A60E-EB4A-653E-FF9C1BF720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259" y="0"/>
            <a:ext cx="4457700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0324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0</Words>
  <Application>Microsoft Office PowerPoint</Application>
  <PresentationFormat>Grand écran</PresentationFormat>
  <Paragraphs>0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Meiryo</vt:lpstr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Elizabeth COLIN</dc:creator>
  <cp:lastModifiedBy>Rémi GRIOT</cp:lastModifiedBy>
  <cp:revision>2</cp:revision>
  <dcterms:created xsi:type="dcterms:W3CDTF">2023-09-12T16:22:12Z</dcterms:created>
  <dcterms:modified xsi:type="dcterms:W3CDTF">2023-09-20T15:45:36Z</dcterms:modified>
</cp:coreProperties>
</file>

<file path=docProps/thumbnail.jpeg>
</file>